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1"/>
    <p:sldMasterId id="2147483725" r:id="rId2"/>
  </p:sldMasterIdLst>
  <p:sldIdLst>
    <p:sldId id="294" r:id="rId3"/>
    <p:sldId id="296" r:id="rId4"/>
    <p:sldId id="297" r:id="rId5"/>
    <p:sldId id="298" r:id="rId6"/>
    <p:sldId id="344" r:id="rId7"/>
    <p:sldId id="345" r:id="rId8"/>
    <p:sldId id="346" r:id="rId9"/>
    <p:sldId id="347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272" r:id="rId28"/>
    <p:sldId id="339" r:id="rId29"/>
    <p:sldId id="271" r:id="rId30"/>
    <p:sldId id="340" r:id="rId31"/>
    <p:sldId id="270" r:id="rId32"/>
    <p:sldId id="341" r:id="rId33"/>
    <p:sldId id="273" r:id="rId34"/>
    <p:sldId id="342" r:id="rId35"/>
    <p:sldId id="268" r:id="rId36"/>
    <p:sldId id="343" r:id="rId37"/>
    <p:sldId id="280" r:id="rId38"/>
    <p:sldId id="279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2"/>
    <p:restoredTop sz="94647"/>
  </p:normalViewPr>
  <p:slideViewPr>
    <p:cSldViewPr snapToGrid="0" snapToObjects="1">
      <p:cViewPr varScale="1">
        <p:scale>
          <a:sx n="192" d="100"/>
          <a:sy n="192" d="100"/>
        </p:scale>
        <p:origin x="192" y="21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9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9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0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1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1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1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1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58150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0040" y="535680"/>
            <a:ext cx="8229240" cy="7498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393200"/>
            <a:ext cx="8229240" cy="14817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016080"/>
            <a:ext cx="8229240" cy="14817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94085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0040" y="535680"/>
            <a:ext cx="8229240" cy="7498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393200"/>
            <a:ext cx="4015800" cy="14817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393200"/>
            <a:ext cx="4015800" cy="14817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016080"/>
            <a:ext cx="4015800" cy="14817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016080"/>
            <a:ext cx="4015800" cy="14817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611032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0040" y="535680"/>
            <a:ext cx="8229240" cy="7498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393200"/>
            <a:ext cx="8229240" cy="31071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393200"/>
            <a:ext cx="8229240" cy="31071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624400" y="1392840"/>
            <a:ext cx="3894120" cy="310716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624400" y="1392840"/>
            <a:ext cx="3894120" cy="31071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753025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61661"/>
            <a:ext cx="9144000" cy="51433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2585173"/>
            <a:ext cx="9144000" cy="260056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baseline="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433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 Large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150216" y="477194"/>
            <a:ext cx="6835200" cy="394482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445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94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Half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9891" y="363838"/>
            <a:ext cx="5086865" cy="422189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49152" y="1173924"/>
            <a:ext cx="2512540" cy="2155535"/>
          </a:xfrm>
        </p:spPr>
        <p:txBody>
          <a:bodyPr>
            <a:normAutofit/>
          </a:bodyPr>
          <a:lstStyle>
            <a:lvl1pPr>
              <a:defRPr sz="28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Tagline or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29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 Large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150216" y="477194"/>
            <a:ext cx="6835200" cy="394482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739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d Content Image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503" y="3411417"/>
            <a:ext cx="2140277" cy="54775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120149" y="1699454"/>
            <a:ext cx="1518984" cy="1518984"/>
          </a:xfrm>
        </p:spPr>
        <p:txBody>
          <a:bodyPr>
            <a:norm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3477086" y="3411417"/>
            <a:ext cx="2140277" cy="54775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3787732" y="1699454"/>
            <a:ext cx="1518984" cy="1518984"/>
          </a:xfrm>
        </p:spPr>
        <p:txBody>
          <a:bodyPr>
            <a:norm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8"/>
          </p:nvPr>
        </p:nvSpPr>
        <p:spPr>
          <a:xfrm>
            <a:off x="6116784" y="3411417"/>
            <a:ext cx="2140277" cy="54775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6427430" y="1699454"/>
            <a:ext cx="1518984" cy="1518984"/>
          </a:xfrm>
        </p:spPr>
        <p:txBody>
          <a:bodyPr>
            <a:norm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24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peaker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329728" y="1652278"/>
            <a:ext cx="1757898" cy="1757898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  <a:miter lim="800000"/>
          </a:ln>
          <a:effectLst>
            <a:outerShdw blurRad="50800" dir="5400000" rotWithShape="0">
              <a:srgbClr val="000000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281" y="2061661"/>
            <a:ext cx="4394131" cy="514333"/>
          </a:xfrm>
        </p:spPr>
        <p:txBody>
          <a:bodyPr>
            <a:noAutofit/>
          </a:bodyPr>
          <a:lstStyle>
            <a:lvl1pPr algn="r">
              <a:defRPr sz="24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Speaker Name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4281" y="2585173"/>
            <a:ext cx="4394131" cy="260056"/>
          </a:xfrm>
        </p:spPr>
        <p:txBody>
          <a:bodyPr/>
          <a:lstStyle>
            <a:lvl1pPr marL="0" indent="0" algn="r">
              <a:lnSpc>
                <a:spcPct val="80000"/>
              </a:lnSpc>
              <a:buNone/>
              <a:defRPr baseline="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Speaker Title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5395076" y="1720850"/>
            <a:ext cx="1627188" cy="162401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 smtClean="0"/>
              <a:t>Drag picture of speaker or company logo to </a:t>
            </a:r>
            <a:r>
              <a:rPr lang="en-US" dirty="0" err="1" smtClean="0"/>
              <a:t>addz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158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0040" y="535680"/>
            <a:ext cx="8229240" cy="7498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393200"/>
            <a:ext cx="8229240" cy="3107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02212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peaker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281" y="2061661"/>
            <a:ext cx="4394131" cy="514333"/>
          </a:xfrm>
        </p:spPr>
        <p:txBody>
          <a:bodyPr>
            <a:noAutofit/>
          </a:bodyPr>
          <a:lstStyle>
            <a:lvl1pPr algn="r">
              <a:defRPr sz="24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Speaker Name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4281" y="2585173"/>
            <a:ext cx="4394131" cy="260056"/>
          </a:xfrm>
        </p:spPr>
        <p:txBody>
          <a:bodyPr/>
          <a:lstStyle>
            <a:lvl1pPr marL="0" indent="0" algn="r">
              <a:lnSpc>
                <a:spcPct val="80000"/>
              </a:lnSpc>
              <a:buNone/>
              <a:defRPr baseline="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Speaker Title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5329728" y="1652278"/>
            <a:ext cx="1757898" cy="1757898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20000"/>
                <a:lumOff val="80000"/>
              </a:schemeClr>
            </a:solidFill>
            <a:miter lim="800000"/>
          </a:ln>
          <a:effectLst>
            <a:outerShdw blurRad="50800" dir="5400000" rotWithShape="0">
              <a:srgbClr val="000000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5395076" y="1720850"/>
            <a:ext cx="1627188" cy="162401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 smtClean="0"/>
              <a:t>Drag picture of speaker or company logo to </a:t>
            </a:r>
            <a:r>
              <a:rPr lang="en-US" dirty="0" err="1" smtClean="0"/>
              <a:t>addz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568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1444"/>
            <a:ext cx="8089557" cy="339447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639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1444"/>
            <a:ext cx="8089557" cy="339447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6476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Green 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9152" y="1173924"/>
            <a:ext cx="2512540" cy="2155535"/>
          </a:xfrm>
        </p:spPr>
        <p:txBody>
          <a:bodyPr>
            <a:normAutofit/>
          </a:bodyPr>
          <a:lstStyle>
            <a:lvl1pPr>
              <a:defRPr sz="28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Tagline or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9891" y="363838"/>
            <a:ext cx="5086865" cy="422189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020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Blue 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9891" y="363838"/>
            <a:ext cx="5086865" cy="422189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49152" y="1173924"/>
            <a:ext cx="2512540" cy="2155535"/>
          </a:xfrm>
        </p:spPr>
        <p:txBody>
          <a:bodyPr>
            <a:normAutofit/>
          </a:bodyPr>
          <a:lstStyle>
            <a:lvl1pPr>
              <a:defRPr sz="28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Tagline or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177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112000" y="155221"/>
            <a:ext cx="2031999" cy="170744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6428259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Case Study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001444"/>
            <a:ext cx="6428259" cy="114725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Challenge: Click to edit text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7208323" y="549275"/>
            <a:ext cx="1476375" cy="947738"/>
          </a:xfrm>
        </p:spPr>
        <p:txBody>
          <a:bodyPr>
            <a:norm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Drag logo to placeholder to add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208323" y="1997160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Industry…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7208323" y="2355506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Company Size…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208323" y="2706987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1…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208323" y="3065333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2…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7208323" y="3423678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3…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57200" y="2208287"/>
            <a:ext cx="6428259" cy="114725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Solution: Click to edit text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57200" y="3423678"/>
            <a:ext cx="6428259" cy="114725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Result: Click to edit text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7208323" y="3783520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1…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7208323" y="4141866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2…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7208323" y="4500211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3…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845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112000" y="155221"/>
            <a:ext cx="2031999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6428259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Case Study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001444"/>
            <a:ext cx="6428259" cy="114725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Challenge: Click to edit text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7208323" y="549275"/>
            <a:ext cx="1476375" cy="947738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Drag logo to placeholder to add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57200" y="2208287"/>
            <a:ext cx="6428259" cy="114725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Solution: Click to edit text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57200" y="3423678"/>
            <a:ext cx="6428259" cy="114725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Result: Click to edit text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208323" y="1997160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Industry…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7208323" y="2355506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Company Size…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208323" y="2706987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1…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208323" y="3065333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2…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7208323" y="3423678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3…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7208323" y="3783520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1…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7208323" y="4141866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2…</a:t>
            </a:r>
            <a:endParaRPr lang="en-US" dirty="0"/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7208323" y="4500211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3…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57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onymous Case Study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112000" y="155221"/>
            <a:ext cx="2031999" cy="170744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6428259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Anonymous Case Study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001444"/>
            <a:ext cx="6428259" cy="114725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Challenge: Click to edit text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57200" y="2208287"/>
            <a:ext cx="6428259" cy="114725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Solution: Click to edit text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57200" y="3423678"/>
            <a:ext cx="6428259" cy="114725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Result: Click to edit text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208838" y="752475"/>
            <a:ext cx="1417637" cy="577850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Anonymous Title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208323" y="1997160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Industry…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7208323" y="2355506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Company Size…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208323" y="2706987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1…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208323" y="3065333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2…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7208323" y="3423678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3…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7208323" y="3783520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1…</a:t>
            </a:r>
            <a:endParaRPr lang="en-US" dirty="0"/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7208323" y="4141866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2…</a:t>
            </a:r>
            <a:endParaRPr lang="en-US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7208323" y="4500211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3…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099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onymous Case Study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112000" y="155221"/>
            <a:ext cx="2031999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6428259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Anonymous Case Study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001444"/>
            <a:ext cx="6428259" cy="114725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Challenge: Click to edit text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57200" y="2208287"/>
            <a:ext cx="6428259" cy="114725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Solution: Click to edit text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57200" y="3423678"/>
            <a:ext cx="6428259" cy="114725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smtClean="0"/>
              <a:t>Result: Click to edit text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208838" y="752475"/>
            <a:ext cx="1417637" cy="577850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Anonymous Title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208323" y="1997160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Industry…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7208323" y="2355506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Company Size…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208323" y="2706987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1…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208323" y="3065333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2…</a:t>
            </a:r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7208323" y="3423678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3…</a:t>
            </a:r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7208323" y="3783520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1…</a:t>
            </a:r>
            <a:endParaRPr lang="en-US" dirty="0"/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7208323" y="4141866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2…</a:t>
            </a:r>
            <a:endParaRPr lang="en-US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7208323" y="4500211"/>
            <a:ext cx="1757877" cy="295705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 smtClean="0"/>
              <a:t>Detail 3…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363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Quote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964089"/>
            <a:ext cx="8089557" cy="160579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060"/>
            <a:ext cx="8089900" cy="18405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“ Click to edit Quote “</a:t>
            </a:r>
          </a:p>
        </p:txBody>
      </p:sp>
    </p:spTree>
    <p:extLst>
      <p:ext uri="{BB962C8B-B14F-4D97-AF65-F5344CB8AC3E}">
        <p14:creationId xmlns:p14="http://schemas.microsoft.com/office/powerpoint/2010/main" val="158717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0040" y="535680"/>
            <a:ext cx="8229240" cy="7498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393200"/>
            <a:ext cx="8229240" cy="31071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696263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Quote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4089"/>
            <a:ext cx="8089557" cy="160579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060"/>
            <a:ext cx="8089900" cy="18405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“ Click to edit Quote “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068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Quote Green no Categor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964089"/>
            <a:ext cx="8089557" cy="160579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060"/>
            <a:ext cx="8089900" cy="18405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“ Click to edit Quote “</a:t>
            </a:r>
          </a:p>
        </p:txBody>
      </p:sp>
    </p:spTree>
    <p:extLst>
      <p:ext uri="{BB962C8B-B14F-4D97-AF65-F5344CB8AC3E}">
        <p14:creationId xmlns:p14="http://schemas.microsoft.com/office/powerpoint/2010/main" val="2243633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Quote Blue no Categor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4089"/>
            <a:ext cx="8089557" cy="160579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060"/>
            <a:ext cx="8089900" cy="18405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“ Click to edit Quote “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23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Content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606176"/>
            <a:ext cx="8089900" cy="233829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“ Click to edit Text “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19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Content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606176"/>
            <a:ext cx="8089900" cy="233829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“ Click to edit Text “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671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Content Image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09503" y="3411417"/>
            <a:ext cx="2140277" cy="54775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6D6F7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120149" y="1699454"/>
            <a:ext cx="1518984" cy="1518984"/>
          </a:xfrm>
        </p:spPr>
        <p:txBody>
          <a:bodyPr>
            <a:norm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3477086" y="3411417"/>
            <a:ext cx="2140277" cy="54775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6D6F7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3787732" y="1699454"/>
            <a:ext cx="1518984" cy="1518984"/>
          </a:xfrm>
        </p:spPr>
        <p:txBody>
          <a:bodyPr>
            <a:norm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8"/>
          </p:nvPr>
        </p:nvSpPr>
        <p:spPr>
          <a:xfrm>
            <a:off x="6116784" y="3411417"/>
            <a:ext cx="2140277" cy="54775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6D6F73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6427430" y="1699454"/>
            <a:ext cx="1518984" cy="1518984"/>
          </a:xfrm>
        </p:spPr>
        <p:txBody>
          <a:bodyPr>
            <a:norm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02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Screenshot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7176" y="1242111"/>
            <a:ext cx="4010833" cy="3192946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1" y="1242110"/>
            <a:ext cx="4221364" cy="3014815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34337" y="1479344"/>
            <a:ext cx="3368079" cy="2530391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Drag </a:t>
            </a:r>
            <a:r>
              <a:rPr lang="en-US" dirty="0" err="1" smtClean="0"/>
              <a:t>iPad</a:t>
            </a:r>
            <a:r>
              <a:rPr lang="en-US" dirty="0" smtClean="0"/>
              <a:t> screenshot or picture to add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062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Screenshot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7176" y="1242111"/>
            <a:ext cx="4010833" cy="3192946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1" y="1242110"/>
            <a:ext cx="4221364" cy="3014815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34337" y="1479344"/>
            <a:ext cx="3368079" cy="2530391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Drag </a:t>
            </a:r>
            <a:r>
              <a:rPr lang="en-US" dirty="0" err="1" smtClean="0"/>
              <a:t>iPad</a:t>
            </a:r>
            <a:r>
              <a:rPr lang="en-US" dirty="0" smtClean="0"/>
              <a:t> screenshot or picture to add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34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Screenshot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807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2633" y="1165759"/>
            <a:ext cx="4635062" cy="3383824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pic>
        <p:nvPicPr>
          <p:cNvPr id="4" name="Picture 3" descr="iPho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947" y="890231"/>
            <a:ext cx="2009932" cy="4038826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466728" y="1411941"/>
            <a:ext cx="1693322" cy="299196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Drag </a:t>
            </a:r>
            <a:r>
              <a:rPr lang="en-US" dirty="0" err="1" smtClean="0"/>
              <a:t>iPad</a:t>
            </a:r>
            <a:r>
              <a:rPr lang="en-US" dirty="0" smtClean="0"/>
              <a:t> screenshot or picture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320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Screenshot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807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2633" y="1165759"/>
            <a:ext cx="4635062" cy="3383824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  <p:pic>
        <p:nvPicPr>
          <p:cNvPr id="4" name="Picture 3" descr="iPho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947" y="890231"/>
            <a:ext cx="2009932" cy="4038826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466728" y="1411941"/>
            <a:ext cx="1693322" cy="299196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Drag </a:t>
            </a:r>
            <a:r>
              <a:rPr lang="en-US" dirty="0" err="1" smtClean="0"/>
              <a:t>iPad</a:t>
            </a:r>
            <a:r>
              <a:rPr lang="en-US" dirty="0" smtClean="0"/>
              <a:t> screenshot or picture to add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87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0040" y="535680"/>
            <a:ext cx="8229240" cy="7498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393200"/>
            <a:ext cx="4015800" cy="31071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393200"/>
            <a:ext cx="4015800" cy="31071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3325732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creenshot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1514" y="1070094"/>
            <a:ext cx="3645244" cy="339447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rporateDeck_scree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075892"/>
            <a:ext cx="4281102" cy="3424881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77875" y="1301750"/>
            <a:ext cx="3768725" cy="21621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Drag Screenshot or Picture to add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888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creenshot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1514" y="1070094"/>
            <a:ext cx="3645244" cy="339447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pic>
        <p:nvPicPr>
          <p:cNvPr id="4" name="Picture 3" descr="CorporateDeck_scree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075892"/>
            <a:ext cx="4281102" cy="3424881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77875" y="1301750"/>
            <a:ext cx="3768725" cy="21621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760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creenshots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0129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3647057"/>
            <a:ext cx="3963773" cy="106332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rporateDeck_scree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57" y="1063229"/>
            <a:ext cx="3390257" cy="2712206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942073" y="1241425"/>
            <a:ext cx="2994024" cy="1727200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5"/>
          </p:nvPr>
        </p:nvSpPr>
        <p:spPr>
          <a:xfrm>
            <a:off x="4533151" y="3658629"/>
            <a:ext cx="3963773" cy="106332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</p:txBody>
      </p:sp>
      <p:pic>
        <p:nvPicPr>
          <p:cNvPr id="17" name="Picture 16" descr="CorporateDeck_scree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909" y="1074801"/>
            <a:ext cx="3390257" cy="2712206"/>
          </a:xfrm>
          <a:prstGeom prst="rect">
            <a:avLst/>
          </a:prstGeom>
        </p:spPr>
      </p:pic>
      <p:sp>
        <p:nvSpPr>
          <p:cNvPr id="18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5018025" y="1252997"/>
            <a:ext cx="2994024" cy="1727200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661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creenshots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0129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457199" y="3647057"/>
            <a:ext cx="3963773" cy="106332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</p:txBody>
      </p:sp>
      <p:pic>
        <p:nvPicPr>
          <p:cNvPr id="15" name="Picture 14" descr="CorporateDeck_scree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57" y="1063229"/>
            <a:ext cx="3390257" cy="2712206"/>
          </a:xfrm>
          <a:prstGeom prst="rect">
            <a:avLst/>
          </a:prstGeom>
        </p:spPr>
      </p:pic>
      <p:sp>
        <p:nvSpPr>
          <p:cNvPr id="16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942073" y="1241425"/>
            <a:ext cx="2994024" cy="1727200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5"/>
          </p:nvPr>
        </p:nvSpPr>
        <p:spPr>
          <a:xfrm>
            <a:off x="4533151" y="3658629"/>
            <a:ext cx="3963773" cy="106332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</p:txBody>
      </p:sp>
      <p:pic>
        <p:nvPicPr>
          <p:cNvPr id="18" name="Picture 17" descr="CorporateDeck_scree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909" y="1074801"/>
            <a:ext cx="3390257" cy="2712206"/>
          </a:xfrm>
          <a:prstGeom prst="rect">
            <a:avLst/>
          </a:prstGeom>
        </p:spPr>
      </p:pic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5018025" y="1252997"/>
            <a:ext cx="2994024" cy="1727200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5464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0129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03088"/>
            <a:ext cx="3963773" cy="2545556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9460" y="1003088"/>
            <a:ext cx="3927870" cy="2545556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285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0129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03088"/>
            <a:ext cx="3963773" cy="2545556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9460" y="1003088"/>
            <a:ext cx="3927870" cy="2545556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888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133492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8311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88132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48918" y="100831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48918" y="1488131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522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133492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8311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88132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48918" y="100831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48918" y="1488131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accent2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6438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110151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688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110151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30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0040" y="535680"/>
            <a:ext cx="8229240" cy="7498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7966147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971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4971707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296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4971707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930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773231" y="155222"/>
            <a:ext cx="373944" cy="1707445"/>
          </a:xfrm>
          <a:prstGeom prst="rect">
            <a:avLst/>
          </a:prstGeom>
          <a:solidFill>
            <a:srgbClr val="8BC2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0471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773231" y="155222"/>
            <a:ext cx="373945" cy="1707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Vertical Text Placeholder 10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75284" y="147986"/>
            <a:ext cx="395288" cy="1706916"/>
          </a:xfrm>
        </p:spPr>
        <p:txBody>
          <a:bodyPr vert="eaVert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7644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7695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87359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0040" y="535680"/>
            <a:ext cx="8229240" cy="7498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393200"/>
            <a:ext cx="8229240" cy="3107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915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0040" y="535680"/>
            <a:ext cx="8229240" cy="7498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393200"/>
            <a:ext cx="8229240" cy="31071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5847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0040" y="535680"/>
            <a:ext cx="8229240" cy="7498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393200"/>
            <a:ext cx="4015800" cy="31071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393200"/>
            <a:ext cx="4015800" cy="31071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84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0040" y="535680"/>
            <a:ext cx="8229240" cy="3477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0788115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0040" y="535680"/>
            <a:ext cx="8229240" cy="7498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3432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0040" y="535680"/>
            <a:ext cx="8229240" cy="3477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56294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0040" y="535680"/>
            <a:ext cx="8229240" cy="7498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393200"/>
            <a:ext cx="4015800" cy="14817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016080"/>
            <a:ext cx="4015800" cy="14817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393200"/>
            <a:ext cx="4015800" cy="31071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90067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0040" y="535680"/>
            <a:ext cx="8229240" cy="7498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393200"/>
            <a:ext cx="4015800" cy="31071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393200"/>
            <a:ext cx="4015800" cy="14817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016080"/>
            <a:ext cx="4015800" cy="14817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04312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0040" y="535680"/>
            <a:ext cx="8229240" cy="7498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393200"/>
            <a:ext cx="4015800" cy="14817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393200"/>
            <a:ext cx="4015800" cy="14817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016080"/>
            <a:ext cx="8229240" cy="14817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5379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0040" y="535680"/>
            <a:ext cx="8229240" cy="7498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393200"/>
            <a:ext cx="8229240" cy="14817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016080"/>
            <a:ext cx="8229240" cy="14817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7921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0040" y="535680"/>
            <a:ext cx="8229240" cy="7498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393200"/>
            <a:ext cx="4015800" cy="14817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393200"/>
            <a:ext cx="4015800" cy="14817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016080"/>
            <a:ext cx="4015800" cy="14817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016080"/>
            <a:ext cx="4015800" cy="14817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09168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0040" y="535680"/>
            <a:ext cx="8229240" cy="7498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393200"/>
            <a:ext cx="8229240" cy="31071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393200"/>
            <a:ext cx="8229240" cy="31071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624400" y="1392840"/>
            <a:ext cx="3894120" cy="310716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624400" y="1392840"/>
            <a:ext cx="3894120" cy="31071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06272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 Large Blu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150216" y="477194"/>
            <a:ext cx="6835200" cy="394482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241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 Large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150216" y="477194"/>
            <a:ext cx="6835200" cy="394482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Drag Screenshot or Picture to add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1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0040" y="535680"/>
            <a:ext cx="8229240" cy="7498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393200"/>
            <a:ext cx="4015800" cy="14817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016080"/>
            <a:ext cx="4015800" cy="14817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393200"/>
            <a:ext cx="4015800" cy="31071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322345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d Content Image Gree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89557" cy="85725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503" y="3411417"/>
            <a:ext cx="2140277" cy="54775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120149" y="1699454"/>
            <a:ext cx="1518984" cy="1518984"/>
          </a:xfrm>
        </p:spPr>
        <p:txBody>
          <a:bodyPr>
            <a:norm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3477086" y="3411417"/>
            <a:ext cx="2140277" cy="54775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3787732" y="1699454"/>
            <a:ext cx="1518984" cy="1518984"/>
          </a:xfrm>
        </p:spPr>
        <p:txBody>
          <a:bodyPr>
            <a:norm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8"/>
          </p:nvPr>
        </p:nvSpPr>
        <p:spPr>
          <a:xfrm>
            <a:off x="6116784" y="3411417"/>
            <a:ext cx="2140277" cy="54775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6427430" y="1699454"/>
            <a:ext cx="1518984" cy="1518984"/>
          </a:xfrm>
        </p:spPr>
        <p:txBody>
          <a:bodyPr>
            <a:norm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9267" y="4786943"/>
            <a:ext cx="427823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28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61661"/>
            <a:ext cx="9144000" cy="51433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2585173"/>
            <a:ext cx="9144000" cy="260056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baseline="0">
                <a:solidFill>
                  <a:srgbClr val="FFFFFF"/>
                </a:solidFill>
                <a:effectLst>
                  <a:outerShdw blurRad="50800" dir="300000" algn="tl" rotWithShape="0">
                    <a:srgbClr val="000000">
                      <a:alpha val="20000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08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0040" y="535680"/>
            <a:ext cx="8229240" cy="7498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393200"/>
            <a:ext cx="4015800" cy="31071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393200"/>
            <a:ext cx="4015800" cy="14817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016080"/>
            <a:ext cx="4015800" cy="14817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230685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0040" y="535680"/>
            <a:ext cx="8229240" cy="7498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393200"/>
            <a:ext cx="4015800" cy="14817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393200"/>
            <a:ext cx="4015800" cy="14817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016080"/>
            <a:ext cx="8229240" cy="148176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52936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theme" Target="../theme/theme1.xml"/><Relationship Id="rId57" Type="http://schemas.openxmlformats.org/officeDocument/2006/relationships/image" Target="../media/image1.png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71.xml"/><Relationship Id="rId17" Type="http://schemas.openxmlformats.org/officeDocument/2006/relationships/theme" Target="../theme/theme2.xml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5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714320" y="1553760"/>
            <a:ext cx="5928840" cy="14461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Click to edit the title text formatОбразец заголовка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ru-RU" sz="32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 sz="24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 sz="2000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 sz="2000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ru-RU" sz="2000">
                <a:latin typeface="Calibri"/>
              </a:rPr>
              <a:t>Seventh Outline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1999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677" r:id="rId19"/>
    <p:sldLayoutId id="2147483682" r:id="rId20"/>
    <p:sldLayoutId id="2147483673" r:id="rId21"/>
    <p:sldLayoutId id="2147483666" r:id="rId22"/>
    <p:sldLayoutId id="2147483698" r:id="rId23"/>
    <p:sldLayoutId id="2147483699" r:id="rId24"/>
    <p:sldLayoutId id="2147483662" r:id="rId25"/>
    <p:sldLayoutId id="2147483674" r:id="rId26"/>
    <p:sldLayoutId id="2147483686" r:id="rId27"/>
    <p:sldLayoutId id="2147483687" r:id="rId28"/>
    <p:sldLayoutId id="2147483675" r:id="rId29"/>
    <p:sldLayoutId id="2147483676" r:id="rId30"/>
    <p:sldLayoutId id="2147483696" r:id="rId31"/>
    <p:sldLayoutId id="2147483697" r:id="rId32"/>
    <p:sldLayoutId id="2147483695" r:id="rId33"/>
    <p:sldLayoutId id="2147483694" r:id="rId34"/>
    <p:sldLayoutId id="2147483685" r:id="rId35"/>
    <p:sldLayoutId id="2147483680" r:id="rId36"/>
    <p:sldLayoutId id="2147483702" r:id="rId37"/>
    <p:sldLayoutId id="2147483703" r:id="rId38"/>
    <p:sldLayoutId id="2147483704" r:id="rId39"/>
    <p:sldLayoutId id="2147483660" r:id="rId40"/>
    <p:sldLayoutId id="2147483663" r:id="rId41"/>
    <p:sldLayoutId id="2147483664" r:id="rId42"/>
    <p:sldLayoutId id="2147483665" r:id="rId43"/>
    <p:sldLayoutId id="2147483652" r:id="rId44"/>
    <p:sldLayoutId id="2147483667" r:id="rId45"/>
    <p:sldLayoutId id="2147483653" r:id="rId46"/>
    <p:sldLayoutId id="2147483668" r:id="rId47"/>
    <p:sldLayoutId id="2147483654" r:id="rId48"/>
    <p:sldLayoutId id="2147483669" r:id="rId49"/>
    <p:sldLayoutId id="2147483670" r:id="rId50"/>
    <p:sldLayoutId id="2147483656" r:id="rId51"/>
    <p:sldLayoutId id="2147483671" r:id="rId52"/>
    <p:sldLayoutId id="2147483657" r:id="rId53"/>
    <p:sldLayoutId id="2147483672" r:id="rId54"/>
    <p:sldLayoutId id="2147483679" r:id="rId5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0040" y="535680"/>
            <a:ext cx="8229240" cy="7498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ru-RU" sz="4400" strike="noStrike">
                <a:solidFill>
                  <a:srgbClr val="000000"/>
                </a:solidFill>
                <a:latin typeface="Calibri"/>
              </a:rPr>
              <a:t>Click to edit the title text formatОбразец заголовка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393200"/>
            <a:ext cx="8229240" cy="31071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ru-RU" sz="3200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 sz="3200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 sz="3200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 sz="3200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 sz="3200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 sz="3200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ru-RU" sz="3200" strike="noStrike">
                <a:solidFill>
                  <a:srgbClr val="000000"/>
                </a:solidFill>
                <a:latin typeface="Calibri"/>
              </a:rPr>
              <a:t>Seventh Outline LevelОбразец текста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ru-RU" sz="2800" strike="noStrike">
                <a:solidFill>
                  <a:srgbClr val="000000"/>
                </a:solidFill>
                <a:latin typeface="Calibri"/>
              </a:rPr>
              <a:t>Второй уровень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ru-RU" sz="2400" strike="noStrike">
                <a:solidFill>
                  <a:srgbClr val="000000"/>
                </a:solidFill>
                <a:latin typeface="Calibri"/>
              </a:rPr>
              <a:t>Третий уровень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–"/>
            </a:pPr>
            <a:r>
              <a:rPr lang="ru-RU" sz="2000" strike="noStrike">
                <a:solidFill>
                  <a:srgbClr val="000000"/>
                </a:solidFill>
                <a:latin typeface="Calibri"/>
              </a:rPr>
              <a:t>Четвертый уровень</a:t>
            </a:r>
            <a:endParaRPr/>
          </a:p>
          <a:p>
            <a:pPr lvl="4">
              <a:lnSpc>
                <a:spcPct val="100000"/>
              </a:lnSpc>
              <a:buFont typeface="Arial"/>
              <a:buChar char="»"/>
            </a:pPr>
            <a:r>
              <a:rPr lang="ru-RU" sz="2000" strike="noStrike">
                <a:solidFill>
                  <a:srgbClr val="000000"/>
                </a:solidFill>
                <a:latin typeface="Calibri"/>
              </a:rPr>
              <a:t>Пятый уровень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064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40" r:id="rId13"/>
    <p:sldLayoutId id="2147483741" r:id="rId14"/>
    <p:sldLayoutId id="2147483742" r:id="rId15"/>
    <p:sldLayoutId id="214748374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4.png"/><Relationship Id="rId3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4.png"/><Relationship Id="rId3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4.png"/><Relationship Id="rId3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4.png"/><Relationship Id="rId3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4.png"/><Relationship Id="rId3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4.png"/><Relationship Id="rId3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4.png"/><Relationship Id="rId3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4.png"/><Relationship Id="rId3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4.png"/><Relationship Id="rId3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4.png"/><Relationship Id="rId3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4.png"/><Relationship Id="rId3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4.png"/><Relationship Id="rId3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4.png"/><Relationship Id="rId3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4.png"/><Relationship Id="rId3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4.png"/><Relationship Id="rId3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4.png"/><Relationship Id="rId3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48.png"/><Relationship Id="rId3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51.png"/><Relationship Id="rId3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52.png"/><Relationship Id="rId3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4.png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Shape 1"/>
          <p:cNvSpPr txBox="1"/>
          <p:nvPr/>
        </p:nvSpPr>
        <p:spPr>
          <a:xfrm>
            <a:off x="1714320" y="1553760"/>
            <a:ext cx="5928840" cy="14461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dirty="0"/>
              <a:t>Extending Share: from the outside in</a:t>
            </a:r>
            <a:endParaRPr dirty="0"/>
          </a:p>
        </p:txBody>
      </p:sp>
      <p:sp>
        <p:nvSpPr>
          <p:cNvPr id="73" name="TextShape 2"/>
          <p:cNvSpPr txBox="1"/>
          <p:nvPr/>
        </p:nvSpPr>
        <p:spPr>
          <a:xfrm>
            <a:off x="1428840" y="3429000"/>
            <a:ext cx="6400440" cy="1178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r>
              <a:rPr lang="en-US" sz="3200" dirty="0"/>
              <a:t>David </a:t>
            </a:r>
            <a:r>
              <a:rPr lang="en-US" sz="3200" dirty="0" smtClean="0"/>
              <a:t>Webster </a:t>
            </a:r>
          </a:p>
          <a:p>
            <a:pPr algn="ctr"/>
            <a:r>
              <a:rPr lang="en-US" sz="3200" dirty="0" smtClean="0"/>
              <a:t>April 2016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 b="23702"/>
          <a:stretch/>
        </p:blipFill>
        <p:spPr>
          <a:xfrm>
            <a:off x="1281154" y="556590"/>
            <a:ext cx="6478546" cy="3939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65968" r="16265" b="11157"/>
          <a:stretch/>
        </p:blipFill>
        <p:spPr>
          <a:xfrm>
            <a:off x="1758177" y="3962400"/>
            <a:ext cx="4985523" cy="118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863" y="735496"/>
            <a:ext cx="6049634" cy="35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2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 b="23702"/>
          <a:stretch/>
        </p:blipFill>
        <p:spPr>
          <a:xfrm>
            <a:off x="1281154" y="556590"/>
            <a:ext cx="6478546" cy="3939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65968" r="16265" b="11157"/>
          <a:stretch/>
        </p:blipFill>
        <p:spPr>
          <a:xfrm>
            <a:off x="1758177" y="3962400"/>
            <a:ext cx="4985523" cy="118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818" y="728502"/>
            <a:ext cx="6006548" cy="355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 b="23702"/>
          <a:stretch/>
        </p:blipFill>
        <p:spPr>
          <a:xfrm>
            <a:off x="1281154" y="556590"/>
            <a:ext cx="6478546" cy="3939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65968" r="16265" b="11157"/>
          <a:stretch/>
        </p:blipFill>
        <p:spPr>
          <a:xfrm>
            <a:off x="1758177" y="3962400"/>
            <a:ext cx="4985523" cy="118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13" y="775253"/>
            <a:ext cx="5976730" cy="358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4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 b="23702"/>
          <a:stretch/>
        </p:blipFill>
        <p:spPr>
          <a:xfrm>
            <a:off x="1281154" y="556590"/>
            <a:ext cx="6478546" cy="3939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65968" r="16265" b="11157"/>
          <a:stretch/>
        </p:blipFill>
        <p:spPr>
          <a:xfrm>
            <a:off x="1758177" y="3962400"/>
            <a:ext cx="4985523" cy="118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374" y="808384"/>
            <a:ext cx="6051395" cy="355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9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 b="23702"/>
          <a:stretch/>
        </p:blipFill>
        <p:spPr>
          <a:xfrm>
            <a:off x="1281154" y="556590"/>
            <a:ext cx="6478546" cy="3939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65968" r="16265" b="11157"/>
          <a:stretch/>
        </p:blipFill>
        <p:spPr>
          <a:xfrm>
            <a:off x="1758177" y="3962400"/>
            <a:ext cx="4985523" cy="118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26" y="749026"/>
            <a:ext cx="6082748" cy="355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4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 b="23702"/>
          <a:stretch/>
        </p:blipFill>
        <p:spPr>
          <a:xfrm>
            <a:off x="1281154" y="556590"/>
            <a:ext cx="6478546" cy="3939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65968" r="16265" b="11157"/>
          <a:stretch/>
        </p:blipFill>
        <p:spPr>
          <a:xfrm>
            <a:off x="1758177" y="3962400"/>
            <a:ext cx="4985523" cy="118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520" y="775253"/>
            <a:ext cx="6009227" cy="357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4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 b="23702"/>
          <a:stretch/>
        </p:blipFill>
        <p:spPr>
          <a:xfrm>
            <a:off x="1281154" y="556590"/>
            <a:ext cx="6478546" cy="3939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65968" r="16265" b="11157"/>
          <a:stretch/>
        </p:blipFill>
        <p:spPr>
          <a:xfrm>
            <a:off x="1758177" y="3962400"/>
            <a:ext cx="4985523" cy="118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85" y="722243"/>
            <a:ext cx="6026232" cy="357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2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 b="23702"/>
          <a:stretch/>
        </p:blipFill>
        <p:spPr>
          <a:xfrm>
            <a:off x="1281154" y="556590"/>
            <a:ext cx="6478546" cy="3939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65968" r="16265" b="11157"/>
          <a:stretch/>
        </p:blipFill>
        <p:spPr>
          <a:xfrm>
            <a:off x="1758177" y="3962400"/>
            <a:ext cx="4985523" cy="118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33" y="761752"/>
            <a:ext cx="6000795" cy="351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8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 b="23702"/>
          <a:stretch/>
        </p:blipFill>
        <p:spPr>
          <a:xfrm>
            <a:off x="1281154" y="556590"/>
            <a:ext cx="6478546" cy="3939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65968" r="16265" b="11157"/>
          <a:stretch/>
        </p:blipFill>
        <p:spPr>
          <a:xfrm>
            <a:off x="1758177" y="3962400"/>
            <a:ext cx="4985523" cy="118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"/>
          <a:stretch/>
        </p:blipFill>
        <p:spPr>
          <a:xfrm>
            <a:off x="1577008" y="841513"/>
            <a:ext cx="5980352" cy="339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 b="23702"/>
          <a:stretch/>
        </p:blipFill>
        <p:spPr>
          <a:xfrm>
            <a:off x="1281154" y="556590"/>
            <a:ext cx="6478546" cy="3939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65968" r="16265" b="11157"/>
          <a:stretch/>
        </p:blipFill>
        <p:spPr>
          <a:xfrm>
            <a:off x="1758177" y="3962400"/>
            <a:ext cx="4985523" cy="118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38" y="745796"/>
            <a:ext cx="5983357" cy="35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Shape 1"/>
          <p:cNvSpPr txBox="1"/>
          <p:nvPr/>
        </p:nvSpPr>
        <p:spPr>
          <a:xfrm>
            <a:off x="1714320" y="1553760"/>
            <a:ext cx="5928840" cy="14461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dirty="0"/>
              <a:t>Extending Share: from the outside in</a:t>
            </a:r>
            <a:endParaRPr dirty="0"/>
          </a:p>
        </p:txBody>
      </p:sp>
      <p:sp>
        <p:nvSpPr>
          <p:cNvPr id="73" name="TextShape 2"/>
          <p:cNvSpPr txBox="1"/>
          <p:nvPr/>
        </p:nvSpPr>
        <p:spPr>
          <a:xfrm>
            <a:off x="1428840" y="3429000"/>
            <a:ext cx="6400440" cy="1178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r>
              <a:rPr lang="en-US" sz="3200" dirty="0"/>
              <a:t>David </a:t>
            </a:r>
            <a:r>
              <a:rPr lang="en-US" sz="3200" dirty="0" smtClean="0"/>
              <a:t>Webster </a:t>
            </a:r>
          </a:p>
          <a:p>
            <a:pPr algn="ctr"/>
            <a:r>
              <a:rPr lang="en-US" sz="3200" dirty="0" smtClean="0"/>
              <a:t>April 2016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8763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 b="23702"/>
          <a:stretch/>
        </p:blipFill>
        <p:spPr>
          <a:xfrm>
            <a:off x="1281154" y="556590"/>
            <a:ext cx="6478546" cy="3939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65968" r="16265" b="11157"/>
          <a:stretch/>
        </p:blipFill>
        <p:spPr>
          <a:xfrm>
            <a:off x="1758177" y="3962400"/>
            <a:ext cx="4985523" cy="118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766" y="771110"/>
            <a:ext cx="5993104" cy="352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5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 b="23702"/>
          <a:stretch/>
        </p:blipFill>
        <p:spPr>
          <a:xfrm>
            <a:off x="1281154" y="556590"/>
            <a:ext cx="6478546" cy="3939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65968" r="16265" b="11157"/>
          <a:stretch/>
        </p:blipFill>
        <p:spPr>
          <a:xfrm>
            <a:off x="1758177" y="3962400"/>
            <a:ext cx="4985523" cy="118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57" y="775252"/>
            <a:ext cx="5979287" cy="351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 b="23702"/>
          <a:stretch/>
        </p:blipFill>
        <p:spPr>
          <a:xfrm>
            <a:off x="1281154" y="556590"/>
            <a:ext cx="6478546" cy="3939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65968" r="16265" b="11157"/>
          <a:stretch/>
        </p:blipFill>
        <p:spPr>
          <a:xfrm>
            <a:off x="1758177" y="3962400"/>
            <a:ext cx="4985523" cy="118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009" y="760421"/>
            <a:ext cx="5983356" cy="353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2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 b="23702"/>
          <a:stretch/>
        </p:blipFill>
        <p:spPr>
          <a:xfrm>
            <a:off x="1281154" y="556590"/>
            <a:ext cx="6478546" cy="3939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65968" r="16265" b="11157"/>
          <a:stretch/>
        </p:blipFill>
        <p:spPr>
          <a:xfrm>
            <a:off x="1758177" y="3962400"/>
            <a:ext cx="4985523" cy="118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73" y="712597"/>
            <a:ext cx="6020297" cy="359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 b="23702"/>
          <a:stretch/>
        </p:blipFill>
        <p:spPr>
          <a:xfrm>
            <a:off x="1281154" y="556590"/>
            <a:ext cx="6478546" cy="3939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65968" r="16265" b="11157"/>
          <a:stretch/>
        </p:blipFill>
        <p:spPr>
          <a:xfrm>
            <a:off x="1758177" y="3962400"/>
            <a:ext cx="4985523" cy="118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888" y="780451"/>
            <a:ext cx="5961440" cy="353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 b="23702"/>
          <a:stretch/>
        </p:blipFill>
        <p:spPr>
          <a:xfrm>
            <a:off x="1281154" y="556590"/>
            <a:ext cx="6478546" cy="3939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65968" r="16265" b="11157"/>
          <a:stretch/>
        </p:blipFill>
        <p:spPr>
          <a:xfrm>
            <a:off x="1758177" y="3962400"/>
            <a:ext cx="4985523" cy="118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38" y="760237"/>
            <a:ext cx="5932827" cy="354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8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r="22729" b="27104"/>
          <a:stretch/>
        </p:blipFill>
        <p:spPr>
          <a:xfrm>
            <a:off x="1858667" y="1280387"/>
            <a:ext cx="5324724" cy="2875606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81"/>
          <a:stretch/>
        </p:blipFill>
        <p:spPr>
          <a:xfrm>
            <a:off x="1801006" y="487411"/>
            <a:ext cx="5223761" cy="4105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56"/>
          <a:stretch/>
        </p:blipFill>
        <p:spPr>
          <a:xfrm>
            <a:off x="1817479" y="897925"/>
            <a:ext cx="5223761" cy="2924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259" y="-8958"/>
            <a:ext cx="729741" cy="71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8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 b="23702"/>
          <a:stretch/>
        </p:blipFill>
        <p:spPr>
          <a:xfrm>
            <a:off x="1281154" y="556590"/>
            <a:ext cx="6478546" cy="3939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65968" r="16265" b="11157"/>
          <a:stretch/>
        </p:blipFill>
        <p:spPr>
          <a:xfrm>
            <a:off x="1758177" y="3962400"/>
            <a:ext cx="4985523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49" b="5400"/>
          <a:stretch/>
        </p:blipFill>
        <p:spPr>
          <a:xfrm>
            <a:off x="1400437" y="486033"/>
            <a:ext cx="6565558" cy="38964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259" y="-8958"/>
            <a:ext cx="729741" cy="71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3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 b="23702"/>
          <a:stretch/>
        </p:blipFill>
        <p:spPr>
          <a:xfrm>
            <a:off x="1281154" y="556590"/>
            <a:ext cx="6478546" cy="3939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65968" r="16265" b="11157"/>
          <a:stretch/>
        </p:blipFill>
        <p:spPr>
          <a:xfrm>
            <a:off x="1758177" y="3962400"/>
            <a:ext cx="4985523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0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172" y="1284946"/>
            <a:ext cx="5676035" cy="33236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Alfresco Share</a:t>
            </a:r>
          </a:p>
        </p:txBody>
      </p:sp>
    </p:spTree>
    <p:extLst>
      <p:ext uri="{BB962C8B-B14F-4D97-AF65-F5344CB8AC3E}">
        <p14:creationId xmlns:p14="http://schemas.microsoft.com/office/powerpoint/2010/main" val="100716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r="22729" b="27104"/>
          <a:stretch/>
        </p:blipFill>
        <p:spPr>
          <a:xfrm>
            <a:off x="1858667" y="1280387"/>
            <a:ext cx="5324724" cy="2875606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81"/>
          <a:stretch/>
        </p:blipFill>
        <p:spPr>
          <a:xfrm>
            <a:off x="1801006" y="487411"/>
            <a:ext cx="5223761" cy="4105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56"/>
          <a:stretch/>
        </p:blipFill>
        <p:spPr>
          <a:xfrm>
            <a:off x="1817479" y="897925"/>
            <a:ext cx="5223761" cy="2924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259" y="-8958"/>
            <a:ext cx="729741" cy="71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2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 b="23702"/>
          <a:stretch/>
        </p:blipFill>
        <p:spPr>
          <a:xfrm>
            <a:off x="1281154" y="556590"/>
            <a:ext cx="6478546" cy="3939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65968" r="16265" b="11157"/>
          <a:stretch/>
        </p:blipFill>
        <p:spPr>
          <a:xfrm>
            <a:off x="1758177" y="3962400"/>
            <a:ext cx="4985523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8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-1524" r="3737" b="-5098"/>
          <a:stretch/>
        </p:blipFill>
        <p:spPr>
          <a:xfrm>
            <a:off x="1183341" y="1754847"/>
            <a:ext cx="6757147" cy="211791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38" b="72347"/>
          <a:stretch/>
        </p:blipFill>
        <p:spPr>
          <a:xfrm>
            <a:off x="1150217" y="510988"/>
            <a:ext cx="6790272" cy="1156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259" y="-8958"/>
            <a:ext cx="729741" cy="71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3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 b="23702"/>
          <a:stretch/>
        </p:blipFill>
        <p:spPr>
          <a:xfrm>
            <a:off x="1281154" y="556590"/>
            <a:ext cx="6478546" cy="3939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65968" r="16265" b="11157"/>
          <a:stretch/>
        </p:blipFill>
        <p:spPr>
          <a:xfrm>
            <a:off x="1758177" y="3962400"/>
            <a:ext cx="4985523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2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" t="-858" r="241" b="39067"/>
          <a:stretch/>
        </p:blipFill>
        <p:spPr>
          <a:xfrm>
            <a:off x="1133740" y="477194"/>
            <a:ext cx="6835200" cy="634914"/>
          </a:xfrm>
        </p:spPr>
      </p:pic>
      <p:sp>
        <p:nvSpPr>
          <p:cNvPr id="8" name="Down Arrow 7"/>
          <p:cNvSpPr/>
          <p:nvPr/>
        </p:nvSpPr>
        <p:spPr>
          <a:xfrm rot="11947656">
            <a:off x="4775235" y="930058"/>
            <a:ext cx="543698" cy="212121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259" y="-8958"/>
            <a:ext cx="729741" cy="71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5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 b="23702"/>
          <a:stretch/>
        </p:blipFill>
        <p:spPr>
          <a:xfrm>
            <a:off x="1281154" y="556590"/>
            <a:ext cx="6478546" cy="3939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65968" r="16265" b="11157"/>
          <a:stretch/>
        </p:blipFill>
        <p:spPr>
          <a:xfrm>
            <a:off x="1758177" y="3962400"/>
            <a:ext cx="4985523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9" name="Subtitle 3"/>
          <p:cNvSpPr txBox="1">
            <a:spLocks/>
          </p:cNvSpPr>
          <p:nvPr/>
        </p:nvSpPr>
        <p:spPr>
          <a:xfrm>
            <a:off x="457200" y="1606176"/>
            <a:ext cx="8089900" cy="23382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http://</a:t>
            </a:r>
            <a:r>
              <a:rPr lang="en-US" b="1" dirty="0" err="1">
                <a:solidFill>
                  <a:schemeClr val="bg1"/>
                </a:solidFill>
              </a:rPr>
              <a:t>docs.alfresco.com</a:t>
            </a:r>
            <a:r>
              <a:rPr lang="en-US" b="1" dirty="0">
                <a:solidFill>
                  <a:schemeClr val="bg1"/>
                </a:solidFill>
              </a:rPr>
              <a:t>/5.1/concepts/</a:t>
            </a:r>
            <a:r>
              <a:rPr lang="en-US" b="1" dirty="0" err="1">
                <a:solidFill>
                  <a:schemeClr val="bg1"/>
                </a:solidFill>
              </a:rPr>
              <a:t>dev</a:t>
            </a:r>
            <a:r>
              <a:rPr lang="en-US" b="1" dirty="0">
                <a:solidFill>
                  <a:schemeClr val="bg1"/>
                </a:solidFill>
              </a:rPr>
              <a:t>-extensions-</a:t>
            </a:r>
            <a:r>
              <a:rPr lang="en-US" b="1" dirty="0" err="1">
                <a:solidFill>
                  <a:schemeClr val="bg1"/>
                </a:solidFill>
              </a:rPr>
              <a:t>share.html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259" y="-8958"/>
            <a:ext cx="729741" cy="71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0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@davidcognite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16212"/>
            <a:ext cx="1324535" cy="2623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259" y="-8958"/>
            <a:ext cx="729741" cy="71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 b="23702"/>
          <a:stretch/>
        </p:blipFill>
        <p:spPr>
          <a:xfrm>
            <a:off x="1281154" y="556590"/>
            <a:ext cx="6478546" cy="3939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65968" r="16265" b="11157"/>
          <a:stretch/>
        </p:blipFill>
        <p:spPr>
          <a:xfrm>
            <a:off x="1758177" y="3962400"/>
            <a:ext cx="4985523" cy="118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96" y="733282"/>
            <a:ext cx="6036075" cy="357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9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99" y="449426"/>
            <a:ext cx="8007060" cy="422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69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99" y="449426"/>
            <a:ext cx="8007060" cy="422924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044596" y="2840006"/>
            <a:ext cx="1252151" cy="463923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Records Management Module</a:t>
            </a:r>
            <a:endParaRPr lang="en-US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692" y="1285560"/>
            <a:ext cx="5017452" cy="33725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70692" y="4658139"/>
            <a:ext cx="23615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1">
                    <a:lumMod val="75000"/>
                  </a:schemeClr>
                </a:solidFill>
              </a:rPr>
              <a:t>Image: 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600" dirty="0" err="1">
                <a:solidFill>
                  <a:schemeClr val="bg1">
                    <a:lumMod val="75000"/>
                  </a:schemeClr>
                </a:solidFill>
              </a:rPr>
              <a:t>www.flickr.com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</a:rPr>
              <a:t>/photos/</a:t>
            </a:r>
            <a:r>
              <a:rPr lang="en-US" sz="600" dirty="0" err="1">
                <a:solidFill>
                  <a:schemeClr val="bg1">
                    <a:lumMod val="75000"/>
                  </a:schemeClr>
                </a:solidFill>
              </a:rPr>
              <a:t>stevensnodgrass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</a:rPr>
              <a:t>/6644713363</a:t>
            </a:r>
          </a:p>
        </p:txBody>
      </p:sp>
    </p:spTree>
    <p:extLst>
      <p:ext uri="{BB962C8B-B14F-4D97-AF65-F5344CB8AC3E}">
        <p14:creationId xmlns:p14="http://schemas.microsoft.com/office/powerpoint/2010/main" val="214871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RM Extensions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265044" y="1285560"/>
            <a:ext cx="5086865" cy="42218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Surf Extension Modules</a:t>
            </a:r>
          </a:p>
          <a:p>
            <a:pPr lvl="1"/>
            <a:r>
              <a:rPr lang="en-US" sz="2000" dirty="0" smtClean="0"/>
              <a:t>Module deployment page</a:t>
            </a:r>
          </a:p>
          <a:p>
            <a:r>
              <a:rPr lang="en-US" sz="2400" b="1" dirty="0" smtClean="0"/>
              <a:t>Resources </a:t>
            </a:r>
            <a:r>
              <a:rPr lang="en-US" sz="2400" b="1" dirty="0" err="1" smtClean="0"/>
              <a:t>WebScript</a:t>
            </a:r>
            <a:endParaRPr lang="en-US" sz="2400" b="1" dirty="0" smtClean="0"/>
          </a:p>
          <a:p>
            <a:pPr lvl="1"/>
            <a:r>
              <a:rPr lang="en-US" sz="2000" dirty="0" smtClean="0"/>
              <a:t>Common JS code and </a:t>
            </a:r>
            <a:r>
              <a:rPr lang="en-US" sz="2000" dirty="0" err="1" smtClean="0"/>
              <a:t>Alfresco.constants</a:t>
            </a:r>
            <a:endParaRPr lang="en-US" sz="2000" dirty="0" smtClean="0"/>
          </a:p>
          <a:p>
            <a:r>
              <a:rPr lang="en-US" sz="2400" b="1" dirty="0" smtClean="0"/>
              <a:t>Create Site Dialog</a:t>
            </a:r>
          </a:p>
          <a:p>
            <a:pPr lvl="1"/>
            <a:r>
              <a:rPr lang="en-US" sz="2000" dirty="0" smtClean="0"/>
              <a:t>Custom site type</a:t>
            </a: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4566448" y="1285560"/>
            <a:ext cx="5086865" cy="42218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Document Library</a:t>
            </a:r>
          </a:p>
          <a:p>
            <a:pPr lvl="1"/>
            <a:r>
              <a:rPr lang="en-US" sz="2000" dirty="0" smtClean="0"/>
              <a:t>Metadata Templates</a:t>
            </a:r>
          </a:p>
          <a:p>
            <a:pPr lvl="1"/>
            <a:r>
              <a:rPr lang="en-US" sz="2000" dirty="0" smtClean="0"/>
              <a:t>Actions and Evaluators</a:t>
            </a:r>
          </a:p>
          <a:p>
            <a:r>
              <a:rPr lang="en-US" sz="2400" b="1" dirty="0" smtClean="0"/>
              <a:t>Faceted Search</a:t>
            </a:r>
          </a:p>
          <a:p>
            <a:pPr lvl="1"/>
            <a:r>
              <a:rPr lang="en-US" sz="2000" dirty="0" smtClean="0"/>
              <a:t>API &amp; </a:t>
            </a:r>
            <a:r>
              <a:rPr lang="en-US" sz="2000" dirty="0" err="1" smtClean="0"/>
              <a:t>Aikau</a:t>
            </a:r>
            <a:r>
              <a:rPr lang="en-US" sz="2000" dirty="0" smtClean="0"/>
              <a:t> widget</a:t>
            </a:r>
          </a:p>
          <a:p>
            <a:r>
              <a:rPr lang="en-US" sz="2400" b="1" dirty="0" smtClean="0"/>
              <a:t>Document Details</a:t>
            </a:r>
          </a:p>
          <a:p>
            <a:pPr lvl="1"/>
            <a:r>
              <a:rPr lang="en-US" sz="2000" dirty="0" smtClean="0"/>
              <a:t>Add relationship feature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95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" b="23702"/>
          <a:stretch/>
        </p:blipFill>
        <p:spPr>
          <a:xfrm>
            <a:off x="1281154" y="556590"/>
            <a:ext cx="6478546" cy="3939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65968" r="16265" b="11157"/>
          <a:stretch/>
        </p:blipFill>
        <p:spPr>
          <a:xfrm>
            <a:off x="1758177" y="3962400"/>
            <a:ext cx="4985523" cy="118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939" y="727588"/>
            <a:ext cx="6079435" cy="360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2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eCon2016_Presentation_Template_w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BeeCon2016_Presentation_Template_wide</Template>
  <TotalTime>4620</TotalTime>
  <Words>82</Words>
  <Application>Microsoft Macintosh PowerPoint</Application>
  <PresentationFormat>On-screen Show (16:9)</PresentationFormat>
  <Paragraphs>28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Calibri</vt:lpstr>
      <vt:lpstr>DejaVu Sans</vt:lpstr>
      <vt:lpstr>Helvetica Neue</vt:lpstr>
      <vt:lpstr>StarSymbol</vt:lpstr>
      <vt:lpstr>Arial</vt:lpstr>
      <vt:lpstr>BeeCon2016_Presentation_Template_wide</vt:lpstr>
      <vt:lpstr>1_Office Theme</vt:lpstr>
      <vt:lpstr>PowerPoint Presentation</vt:lpstr>
      <vt:lpstr>PowerPoint Presentation</vt:lpstr>
      <vt:lpstr>Alfresco Share</vt:lpstr>
      <vt:lpstr>PowerPoint Presentation</vt:lpstr>
      <vt:lpstr>PowerPoint Presentation</vt:lpstr>
      <vt:lpstr>PowerPoint Presentation</vt:lpstr>
      <vt:lpstr>Records Management Module</vt:lpstr>
      <vt:lpstr>RM Extensions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Info:</vt:lpstr>
      <vt:lpstr>Questions?</vt:lpstr>
    </vt:vector>
  </TitlesOfParts>
  <Company>Alfresco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Hampton</dc:creator>
  <cp:lastModifiedBy>Microsoft Office User</cp:lastModifiedBy>
  <cp:revision>48</cp:revision>
  <dcterms:created xsi:type="dcterms:W3CDTF">2015-04-01T16:04:13Z</dcterms:created>
  <dcterms:modified xsi:type="dcterms:W3CDTF">2016-04-27T13:34:59Z</dcterms:modified>
</cp:coreProperties>
</file>